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7" r:id="rId4"/>
    <p:sldId id="258" r:id="rId5"/>
    <p:sldId id="259" r:id="rId6"/>
    <p:sldId id="260" r:id="rId7"/>
    <p:sldId id="270" r:id="rId8"/>
    <p:sldId id="261" r:id="rId9"/>
    <p:sldId id="262" r:id="rId10"/>
    <p:sldId id="263" r:id="rId11"/>
    <p:sldId id="264" r:id="rId12"/>
    <p:sldId id="265" r:id="rId13"/>
    <p:sldId id="266" r:id="rId14"/>
    <p:sldId id="271" r:id="rId15"/>
    <p:sldId id="267" r:id="rId16"/>
    <p:sldId id="272" r:id="rId17"/>
    <p:sldId id="268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FE7F7D-B19E-47BF-AEC6-D7CA482C67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9458305-D5E2-44E1-AA91-A48750B72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FFAC8D-EB3A-4DC4-A593-DA93A94CE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E7936D-C8D9-45F0-8726-99AB1C2FE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5194D7-89DB-4B54-A517-8FBEF6A25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555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8EB08-CCD2-4971-9505-7CCD75B77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4F6EEEC-49D5-4F56-833D-0246FA5ACF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6D84FD-1A4F-4AB7-A207-89AF7CFB9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3BB933-D1DB-42EA-934B-31A9A2B1F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4AB235-532F-4B89-A39F-203DBC5AC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5109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D14F8A8-4D5C-4811-9C85-A5E446BBF7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C96BE5-61E0-4686-860F-93D8F7193B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5B3953-0FC0-49F8-8990-2B77A7A93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48B139-75E8-4922-9EBB-46731312F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750D57-2AB4-4931-9A3C-C5C123D94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482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830428-94BC-4F94-9986-8AE108E73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620958-7EC5-4EEA-B4B0-E276986EA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8DFBED-312B-4FD6-BB7B-225B8299B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7CD45B-F92A-4728-92C3-4361FE13C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FA481A-156A-4723-BEF7-32FE8E8E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496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BF3BB0-0344-4B20-93BC-C497537F3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0AD293-FA2F-49C5-AF64-BE992B9906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D6B10E-31CA-411A-98EE-360EF2E4F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EB989E-F957-42D7-BDE2-84D44B729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1A5333-0131-48A7-B6D5-6784BBC4B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002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B4C8C6-8666-4821-B96F-7631EA898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9F1BC2-1BB4-4B78-B145-6F94AD7DC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22DC17-6135-4D3D-8B34-F86D9FA349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73E459-5142-4029-97B6-0C32A26AE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4CD93BA-513D-4A71-91CB-AFC0BE4AB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E2655C-B764-4EA9-A21C-BCEE896C4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084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A1BEFB-B59B-4165-AF1F-EA31C2317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3AD88E-0EDA-4E66-8679-7C8877A4D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664CC24-16FA-47CA-99E4-3D95489B71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6EC9086-D632-4DBE-BA6C-545220F763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90AB130-B904-4BD3-849E-3CBFD88E76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01269DC-F39A-4B1B-96B1-31A1C735B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85F27FE-12E9-4A83-9C61-3E6AE50C8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959C2F3-B0CA-4B83-9562-A6D0F01DC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497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FA820E-3371-4F80-9D85-215DF091E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9E8CBDB-94B5-495C-9725-3C0915FAB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5142662-D702-457F-93A5-CA389E410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C2973B7-D1A9-4BBE-9C1F-CF1DBA285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9212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58CDC28-E02A-4727-B517-527807EBD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A1BCF1A-C576-4EE6-9614-A51B5118A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F692D0-4998-4BCA-8E7D-CCCE2E0BC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634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D3738D-4DD6-460C-A850-537F5FC6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87CF10-C5EE-4616-B9EA-5754B4F5D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F3D5C8-8EDB-4F49-B578-1CDE9FA5D9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4E3C18-A21A-4D0E-BB02-BA3CD8C87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2B6E18-DD92-4F8B-A29C-8F53B0ABE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DE8207-71F0-4FCB-9C8B-D431A230F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203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FF23AC-5AA3-4565-A829-831147036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4434131-BD25-4F9F-8663-66EA1C18BD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BF8450-4C64-4B8F-AC43-5BC8D172A7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AC769A-F77D-4BCB-BDA1-37C48B79B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5D5FFF-40C3-4DFC-92D2-DCD51465C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7FFF69-95A0-40D8-957C-731F26863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0530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233DEB-1198-474B-8431-3B7A401C5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F0BDA7-F085-4642-80B8-535896229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766572-3BA9-42AB-BBDE-4E0A45706E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D5240-3FF3-4E2A-91E7-8353AD422B8A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79BDE5-9AEB-4613-A608-0E91687374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D30F44-9EE5-4775-848F-913052E91F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2A1B4-40FD-4417-B5A7-B4710CECDD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508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8A773-0BDC-4547-935C-A5E7435B9D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2011</a:t>
            </a:r>
            <a:r>
              <a:rPr lang="zh-CN" altLang="en-US" dirty="0"/>
              <a:t>年天津中考</a:t>
            </a:r>
          </a:p>
        </p:txBody>
      </p:sp>
    </p:spTree>
    <p:extLst>
      <p:ext uri="{BB962C8B-B14F-4D97-AF65-F5344CB8AC3E}">
        <p14:creationId xmlns:p14="http://schemas.microsoft.com/office/powerpoint/2010/main" val="2872821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A019DED-0F0E-4720-8254-DAFAE8203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811" y="765314"/>
            <a:ext cx="7696596" cy="85683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676FE35-C87B-4512-ABC2-8BC78BC55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948" y="1286899"/>
            <a:ext cx="7360644" cy="186380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B8A50D4-01FA-46B4-B3B1-08EFC7F65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1811" y="3149778"/>
            <a:ext cx="8599004" cy="346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183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FDD680A-8A77-4A9B-BDC2-D5CC6F5D0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923" y="933956"/>
            <a:ext cx="6057944" cy="307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031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F0CEF08-0475-4F84-8BD3-3A88E2066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589" y="686623"/>
            <a:ext cx="7643868" cy="140971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857831F-92A6-4DFE-AE07-6532DECBE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118" y="2096333"/>
            <a:ext cx="3971108" cy="408349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B16EB9C-1273-4BFC-9C78-A7EAE9A78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616" y="3193359"/>
            <a:ext cx="3381375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856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C42FCD6-C007-46AC-B21B-E2C971F19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362" y="545187"/>
            <a:ext cx="7786744" cy="404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54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2BC8E9-E5B8-453A-961C-EF732E017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874E20-D71F-42E2-9DFA-2F612C42D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4EA9F3B-9F1B-40D5-B5EE-6C925BE32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12" y="1628775"/>
            <a:ext cx="10696575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15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47A776B-A5FD-49BC-ADDE-1599525A5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671" y="675330"/>
            <a:ext cx="9156206" cy="380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565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FF726E-7193-4439-90E1-2397CE469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818809-4374-4269-B641-1CE674D17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6C2F082-5DB9-4E7F-9FD0-02294D673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96" y="0"/>
            <a:ext cx="5483782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03F11D0-687C-481F-A255-166311F3C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4025" y="3295374"/>
            <a:ext cx="5437947" cy="250928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2A441DE-7610-41F9-BBE6-F22DC4234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1368" y="5980224"/>
            <a:ext cx="6402457" cy="63016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55449AC-4CE5-4230-AA76-878D311585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8155" y="392227"/>
            <a:ext cx="2131737" cy="222211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0980C8B-FD13-4C8B-9A6B-DAA423F447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15082" y="392227"/>
            <a:ext cx="2696000" cy="268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330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81726C1-AAEA-45B8-92E7-35300726F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398" y="678228"/>
            <a:ext cx="7824845" cy="38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15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3538C09-3BF0-4AAC-82CC-D8B2035CA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425" y="307056"/>
            <a:ext cx="7481942" cy="612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479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B20E544-E0B7-4043-89E6-1639ECADC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945" y="177442"/>
            <a:ext cx="7139040" cy="336235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C2CDDCD-D03D-49F2-9191-FF193D7A9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6019" y="4105255"/>
            <a:ext cx="4962561" cy="275274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B236E04-3345-40C1-8E95-C70B0D170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615" y="3700440"/>
            <a:ext cx="5815055" cy="40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553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EE3BE15-0611-4DD5-90AC-52C6C3407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20" y="668290"/>
            <a:ext cx="10174409" cy="456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53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E3408C-D500-4EE2-9DAB-EB3863FD9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492" y="903065"/>
            <a:ext cx="8271456" cy="505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575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A69B287-4198-4EE8-A4D2-02DFD96D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023" y="568380"/>
            <a:ext cx="8443786" cy="392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453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59F3C39-ABE1-44BB-BC9A-AFF6E9374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74" y="897793"/>
            <a:ext cx="12192000" cy="393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560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05E83B0-F810-4A30-BB77-85B448634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368" y="1031491"/>
            <a:ext cx="4179536" cy="138371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3C9B540-86D8-41FA-A93F-C24081BC4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1626" y="944758"/>
            <a:ext cx="4179536" cy="469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027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30F1E3F-DB44-40A8-BAEB-FEE2CF20D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887" y="329952"/>
            <a:ext cx="8370222" cy="220452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C813143-6921-43CF-BA0E-0C71BCA27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16" y="2717693"/>
            <a:ext cx="9453769" cy="359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196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</Words>
  <Application>Microsoft Office PowerPoint</Application>
  <PresentationFormat>宽屏</PresentationFormat>
  <Paragraphs>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等线</vt:lpstr>
      <vt:lpstr>等线 Light</vt:lpstr>
      <vt:lpstr>Arial</vt:lpstr>
      <vt:lpstr>Office 主题​​</vt:lpstr>
      <vt:lpstr>2011年天津中考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2011年天津中考</dc:title>
  <dc:creator>jiawang 张</dc:creator>
  <cp:lastModifiedBy>jiawang 张</cp:lastModifiedBy>
  <cp:revision>8</cp:revision>
  <dcterms:created xsi:type="dcterms:W3CDTF">2020-01-29T13:24:32Z</dcterms:created>
  <dcterms:modified xsi:type="dcterms:W3CDTF">2020-02-01T07:16:06Z</dcterms:modified>
</cp:coreProperties>
</file>

<file path=docProps/thumbnail.jpeg>
</file>